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media" Target="../media/media4.mp3"/><Relationship Id="rId8" Type="http://schemas.openxmlformats.org/officeDocument/2006/relationships/audio" Target="../media/media4.mp3"/><Relationship Id="rId7" Type="http://schemas.microsoft.com/office/2007/relationships/media" Target="../media/media3.mp3"/><Relationship Id="rId6" Type="http://schemas.openxmlformats.org/officeDocument/2006/relationships/audio" Target="../media/media3.mp3"/><Relationship Id="rId5" Type="http://schemas.microsoft.com/office/2007/relationships/media" Target="../media/media2.mp3"/><Relationship Id="rId4" Type="http://schemas.openxmlformats.org/officeDocument/2006/relationships/audio" Target="../media/media2.mp3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4" Type="http://schemas.openxmlformats.org/officeDocument/2006/relationships/slideLayout" Target="../slideLayouts/slideLayout1.xml"/><Relationship Id="rId13" Type="http://schemas.microsoft.com/office/2007/relationships/media" Target="../media/media6.mp3"/><Relationship Id="rId12" Type="http://schemas.openxmlformats.org/officeDocument/2006/relationships/audio" Target="../media/media6.mp3"/><Relationship Id="rId11" Type="http://schemas.microsoft.com/office/2007/relationships/media" Target="../media/media5.mp3"/><Relationship Id="rId10" Type="http://schemas.openxmlformats.org/officeDocument/2006/relationships/audio" Target="../media/media5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hyperlink" Target="https://officeweb365.101eduyun.com/?ssl=1&amp;furl=https://bukehi.github.io/BukehiWeb/power%20point/ex3.pptx?" TargetMode="External"/><Relationship Id="rId8" Type="http://schemas.openxmlformats.org/officeDocument/2006/relationships/hyperlink" Target="https://officeweb365.101eduyun.com/?ssl=1&amp;furl=https://bukehi.github.io/BukehiWeb/power%20point/ex2.pptx?" TargetMode="External"/><Relationship Id="rId7" Type="http://schemas.openxmlformats.org/officeDocument/2006/relationships/hyperlink" Target="https://officeweb365.101eduyun.com/?ssl=1&amp;furl=https://bukehi.github.io/BukehiWeb/power%20point/ex1.pptx?" TargetMode="External"/><Relationship Id="rId6" Type="http://schemas.openxmlformats.org/officeDocument/2006/relationships/hyperlink" Target="https://officeweb365.101eduyun.com/?ssl=1&amp;furl=https://bukehi.github.io/BukehiWeb/power%20point/zh3.pptx?" TargetMode="External"/><Relationship Id="rId5" Type="http://schemas.openxmlformats.org/officeDocument/2006/relationships/hyperlink" Target="https://officeweb365.101eduyun.com/?ssl=1&amp;furl=https://bukehi.github.io/BukehiWeb/power%20point/zh2.pptx?" TargetMode="External"/><Relationship Id="rId4" Type="http://schemas.openxmlformats.org/officeDocument/2006/relationships/hyperlink" Target="https://officeweb365.101eduyun.com/?ssl=1&amp;furl=https://bukehi.github.io/BukehiWeb/power%20point/zh1.pptx?" TargetMode="External"/><Relationship Id="rId3" Type="http://schemas.openxmlformats.org/officeDocument/2006/relationships/hyperlink" Target="https://officeweb365.101eduyun.com/?ssl=1&amp;furl=https://bukehi.github.io/BukehiWeb/power%20point/en3.pptx?" TargetMode="External"/><Relationship Id="rId23" Type="http://schemas.openxmlformats.org/officeDocument/2006/relationships/slideLayout" Target="../slideLayouts/slideLayout2.xml"/><Relationship Id="rId22" Type="http://schemas.openxmlformats.org/officeDocument/2006/relationships/hyperlink" Target="https://officeweb365.101eduyun.com/?ssl=1&amp;furl=https://bukehi.github.io/BukehiWeb/power%20point/sr4.pptx?" TargetMode="External"/><Relationship Id="rId21" Type="http://schemas.openxmlformats.org/officeDocument/2006/relationships/hyperlink" Target="https://officeweb365.101eduyun.com/?ssl=1&amp;furl=https://bukehi.github.io/BukehiWeb/power%20point/sr3.pptx?" TargetMode="External"/><Relationship Id="rId20" Type="http://schemas.openxmlformats.org/officeDocument/2006/relationships/hyperlink" Target="https://officeweb365.101eduyun.com/?ssl=1&amp;furl=https://bukehi.github.io/BukehiWeb/power%20point/sr2.pptx?" TargetMode="External"/><Relationship Id="rId2" Type="http://schemas.openxmlformats.org/officeDocument/2006/relationships/hyperlink" Target="https://officeweb365.101eduyun.com/?ssl=1&amp;furl=https://bukehi.github.io/BukehiWeb/power%20point/en2.pptx?" TargetMode="External"/><Relationship Id="rId19" Type="http://schemas.openxmlformats.org/officeDocument/2006/relationships/hyperlink" Target="https://officeweb365.101eduyun.com/?ssl=1&amp;furl=https://bukehi.github.io/BukehiWeb/power%20point/sr1.pptx?" TargetMode="External"/><Relationship Id="rId18" Type="http://schemas.openxmlformats.org/officeDocument/2006/relationships/hyperlink" Target="https://officeweb365.101eduyun.com/?ssl=1&amp;furl=https://bukehi.github.io/BukehiWeb/power%20point/sr.pptx?" TargetMode="External"/><Relationship Id="rId17" Type="http://schemas.openxmlformats.org/officeDocument/2006/relationships/hyperlink" Target="https://officeweb365.101eduyun.com/?ssl=1&amp;furl=https://bukehi.github.io/BukehiWeb/power%20point/hy1.pptx?" TargetMode="External"/><Relationship Id="rId16" Type="http://schemas.openxmlformats.org/officeDocument/2006/relationships/hyperlink" Target="https://officeweb365.101eduyun.com/?ssl=1&amp;furl=https://bukehi.github.io/BukehiWeb/power%20point/hy2.pptx?" TargetMode="External"/><Relationship Id="rId15" Type="http://schemas.openxmlformats.org/officeDocument/2006/relationships/hyperlink" Target="https://officeweb365.101eduyun.com/?ssl=1&amp;furl=https://bukehi.github.io/BukehiWeb/power%20point/hy3.pptx?" TargetMode="External"/><Relationship Id="rId14" Type="http://schemas.openxmlformats.org/officeDocument/2006/relationships/hyperlink" Target="https://officeweb365.101eduyun.com/?ssl=1&amp;furl=https://bukehi.github.io/BukehiWeb/power%20point/cl.pptx?" TargetMode="External"/><Relationship Id="rId13" Type="http://schemas.openxmlformats.org/officeDocument/2006/relationships/hyperlink" Target="https://officeweb365.101eduyun.com/?ssl=1&amp;furl=https://bukehi.github.io/BukehiWeb/power%20point/bs2.pptx?" TargetMode="External"/><Relationship Id="rId12" Type="http://schemas.openxmlformats.org/officeDocument/2006/relationships/hyperlink" Target="https://officeweb365.101eduyun.com/?ssl=1&amp;furl=https://bukehi.github.io/BukehiWeb/power%20point/bs1.pptx?" TargetMode="External"/><Relationship Id="rId11" Type="http://schemas.openxmlformats.org/officeDocument/2006/relationships/hyperlink" Target="https://officeweb365.101eduyun.com/?ssl=1&amp;furl=https://bukehi.github.io/BukehiWeb/power%20point/xc2.pptx?" TargetMode="External"/><Relationship Id="rId10" Type="http://schemas.openxmlformats.org/officeDocument/2006/relationships/hyperlink" Target="https://officeweb365.101eduyun.com/?ssl=1&amp;furl=https://bukehi.github.io/BukehiWeb/power%20point/xc1.pptx?" TargetMode="External"/><Relationship Id="rId1" Type="http://schemas.openxmlformats.org/officeDocument/2006/relationships/hyperlink" Target="https://officeweb365.101eduyun.com/?ssl=1&amp;furl=https://bukehi.github.io/BukehiWeb/power%20point/en1.pptx?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张杰,HOYO-MiX - 不眠之夜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86755" y="2824480"/>
            <a:ext cx="619125" cy="619125"/>
          </a:xfrm>
          <a:prstGeom prst="rect">
            <a:avLst/>
          </a:prstGeom>
        </p:spPr>
      </p:pic>
      <p:pic>
        <p:nvPicPr>
          <p:cNvPr id="5" name="JOO YOUNG,HOYO-MiX - WHITE NIGHT (不眠之夜)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90890" y="2824480"/>
            <a:ext cx="619125" cy="619125"/>
          </a:xfrm>
          <a:prstGeom prst="rect">
            <a:avLst/>
          </a:prstGeom>
        </p:spPr>
      </p:pic>
      <p:pic>
        <p:nvPicPr>
          <p:cNvPr id="6" name="西山晃世,HOYO-MiX - WHITE NIGHT (不眠之夜)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182620" y="2824480"/>
            <a:ext cx="619125" cy="619125"/>
          </a:xfrm>
          <a:prstGeom prst="rect">
            <a:avLst/>
          </a:prstGeom>
        </p:spPr>
      </p:pic>
      <p:pic>
        <p:nvPicPr>
          <p:cNvPr id="7" name="Jake Miller,HOYO-MiX - WHITE NIGHT (不眠之夜)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182620" y="4346575"/>
            <a:ext cx="619125" cy="619125"/>
          </a:xfrm>
          <a:prstGeom prst="rect">
            <a:avLst/>
          </a:prstGeom>
        </p:spPr>
      </p:pic>
      <p:pic>
        <p:nvPicPr>
          <p:cNvPr id="8" name="akulamatata - Die For You（补档）">
            <a:hlinkClick r:id="" action="ppaction://media"/>
          </p:cNvPr>
          <p:cNvPicPr/>
          <p:nvPr>
            <a:audi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299450" y="4346575"/>
            <a:ext cx="619125" cy="619125"/>
          </a:xfrm>
          <a:prstGeom prst="rect">
            <a:avLst/>
          </a:prstGeom>
        </p:spPr>
      </p:pic>
      <p:pic>
        <p:nvPicPr>
          <p:cNvPr id="2" name="HOYO-MiX - 不眠之夜 WHITE NIGHT (伴奏)">
            <a:hlinkClick r:id="" action="ppaction://media"/>
          </p:cNvPr>
          <p:cNvPicPr/>
          <p:nvPr>
            <a:audioFile r:link="rId12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41035" y="4346575"/>
            <a:ext cx="619125" cy="619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387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>
                <p:cTn id="8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>
                <p:cTn id="9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>
                <p:cTn id="10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>
                <p:cTn id="11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>
                <p:cTn id="1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1027" y="584255"/>
            <a:ext cx="238942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音乐</a:t>
            </a:r>
            <a:r>
              <a:rPr lang="en-US" altLang="zh-CN" dirty="0"/>
              <a:t>&amp;</a:t>
            </a:r>
            <a:r>
              <a:rPr lang="zh-CN" altLang="en-US" dirty="0"/>
              <a:t>视频</a:t>
            </a:r>
            <a:endParaRPr lang="zh-CN" altLang="en-US" dirty="0"/>
          </a:p>
        </p:txBody>
      </p:sp>
      <p:sp>
        <p:nvSpPr>
          <p:cNvPr id="5" name="文本框 4">
            <a:hlinkClick r:id="rId1"/>
          </p:cNvPr>
          <p:cNvSpPr txBox="1"/>
          <p:nvPr/>
        </p:nvSpPr>
        <p:spPr>
          <a:xfrm>
            <a:off x="1312565" y="1417123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en1</a:t>
            </a:r>
            <a:endParaRPr lang="zh-CN" altLang="en-US" dirty="0"/>
          </a:p>
        </p:txBody>
      </p:sp>
      <p:sp>
        <p:nvSpPr>
          <p:cNvPr id="6" name="文本框 5">
            <a:hlinkClick r:id="rId2" action="ppaction://hlinkfile"/>
          </p:cNvPr>
          <p:cNvSpPr txBox="1"/>
          <p:nvPr/>
        </p:nvSpPr>
        <p:spPr>
          <a:xfrm>
            <a:off x="1312565" y="1965564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en2</a:t>
            </a:r>
            <a:endParaRPr lang="zh-CN" altLang="en-US" dirty="0"/>
          </a:p>
        </p:txBody>
      </p:sp>
      <p:sp>
        <p:nvSpPr>
          <p:cNvPr id="7" name="文本框 6">
            <a:hlinkClick r:id="rId3" action="ppaction://hlinkfile"/>
          </p:cNvPr>
          <p:cNvSpPr txBox="1"/>
          <p:nvPr/>
        </p:nvSpPr>
        <p:spPr>
          <a:xfrm>
            <a:off x="1312565" y="2514005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en3</a:t>
            </a:r>
            <a:endParaRPr lang="zh-CN" altLang="en-US" dirty="0"/>
          </a:p>
        </p:txBody>
      </p:sp>
      <p:sp>
        <p:nvSpPr>
          <p:cNvPr id="8" name="文本框 7">
            <a:hlinkClick r:id="rId4" action="ppaction://hlinkfile"/>
          </p:cNvPr>
          <p:cNvSpPr txBox="1"/>
          <p:nvPr/>
        </p:nvSpPr>
        <p:spPr>
          <a:xfrm>
            <a:off x="1312565" y="3062446"/>
            <a:ext cx="101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zh1</a:t>
            </a:r>
            <a:endParaRPr lang="zh-CN" altLang="en-US" dirty="0"/>
          </a:p>
        </p:txBody>
      </p:sp>
      <p:sp>
        <p:nvSpPr>
          <p:cNvPr id="9" name="文本框 8">
            <a:hlinkClick r:id="rId5" action="ppaction://hlinkfile"/>
          </p:cNvPr>
          <p:cNvSpPr txBox="1"/>
          <p:nvPr/>
        </p:nvSpPr>
        <p:spPr>
          <a:xfrm>
            <a:off x="1312565" y="3610887"/>
            <a:ext cx="101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zh2</a:t>
            </a:r>
            <a:endParaRPr lang="zh-CN" altLang="en-US" dirty="0"/>
          </a:p>
        </p:txBody>
      </p:sp>
      <p:sp>
        <p:nvSpPr>
          <p:cNvPr id="10" name="文本框 9">
            <a:hlinkClick r:id="rId6" action="ppaction://hlinkfile"/>
          </p:cNvPr>
          <p:cNvSpPr txBox="1"/>
          <p:nvPr/>
        </p:nvSpPr>
        <p:spPr>
          <a:xfrm>
            <a:off x="1312565" y="4159328"/>
            <a:ext cx="101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zh3</a:t>
            </a:r>
            <a:endParaRPr lang="zh-CN" altLang="en-US" dirty="0"/>
          </a:p>
        </p:txBody>
      </p:sp>
      <p:sp>
        <p:nvSpPr>
          <p:cNvPr id="11" name="文本框 10">
            <a:hlinkClick r:id="rId7" action="ppaction://hlinkfile"/>
          </p:cNvPr>
          <p:cNvSpPr txBox="1"/>
          <p:nvPr/>
        </p:nvSpPr>
        <p:spPr>
          <a:xfrm>
            <a:off x="1312565" y="4707769"/>
            <a:ext cx="101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ex1</a:t>
            </a:r>
            <a:endParaRPr lang="zh-CN" altLang="en-US" dirty="0"/>
          </a:p>
        </p:txBody>
      </p:sp>
      <p:sp>
        <p:nvSpPr>
          <p:cNvPr id="12" name="文本框 11">
            <a:hlinkClick r:id="rId8" action="ppaction://hlinkfile"/>
          </p:cNvPr>
          <p:cNvSpPr txBox="1"/>
          <p:nvPr/>
        </p:nvSpPr>
        <p:spPr>
          <a:xfrm>
            <a:off x="1312565" y="5256210"/>
            <a:ext cx="101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ex2</a:t>
            </a:r>
            <a:endParaRPr lang="zh-CN" altLang="en-US" dirty="0"/>
          </a:p>
        </p:txBody>
      </p:sp>
      <p:sp>
        <p:nvSpPr>
          <p:cNvPr id="13" name="文本框 12">
            <a:hlinkClick r:id="rId9" action="ppaction://hlinkfile"/>
          </p:cNvPr>
          <p:cNvSpPr txBox="1"/>
          <p:nvPr/>
        </p:nvSpPr>
        <p:spPr>
          <a:xfrm>
            <a:off x="1312565" y="5804652"/>
            <a:ext cx="101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ex3</a:t>
            </a:r>
            <a:endParaRPr lang="zh-CN" altLang="en-US" dirty="0"/>
          </a:p>
        </p:txBody>
      </p:sp>
      <p:sp>
        <p:nvSpPr>
          <p:cNvPr id="2" name="文本框 1">
            <a:hlinkClick r:id="rId10" action="ppaction://hlinkfile"/>
          </p:cNvPr>
          <p:cNvSpPr txBox="1"/>
          <p:nvPr/>
        </p:nvSpPr>
        <p:spPr>
          <a:xfrm>
            <a:off x="3420428" y="1416685"/>
            <a:ext cx="6997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xc1</a:t>
            </a:r>
            <a:endParaRPr lang="en-US" altLang="zh-CN"/>
          </a:p>
        </p:txBody>
      </p:sp>
      <p:sp>
        <p:nvSpPr>
          <p:cNvPr id="3" name="文本框 2">
            <a:hlinkClick r:id="rId11" action="ppaction://hlinkfile"/>
          </p:cNvPr>
          <p:cNvSpPr txBox="1"/>
          <p:nvPr/>
        </p:nvSpPr>
        <p:spPr>
          <a:xfrm>
            <a:off x="3420110" y="2088515"/>
            <a:ext cx="700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xc2</a:t>
            </a:r>
            <a:endParaRPr lang="en-US" altLang="zh-CN"/>
          </a:p>
        </p:txBody>
      </p:sp>
      <p:sp>
        <p:nvSpPr>
          <p:cNvPr id="14" name="文本框 13">
            <a:hlinkClick r:id="rId12" action="ppaction://hlinkfile"/>
          </p:cNvPr>
          <p:cNvSpPr txBox="1"/>
          <p:nvPr/>
        </p:nvSpPr>
        <p:spPr>
          <a:xfrm>
            <a:off x="3372485" y="2760345"/>
            <a:ext cx="795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bs1</a:t>
            </a:r>
            <a:endParaRPr lang="en-US" altLang="zh-CN"/>
          </a:p>
        </p:txBody>
      </p:sp>
      <p:sp>
        <p:nvSpPr>
          <p:cNvPr id="15" name="文本框 14">
            <a:hlinkClick r:id="rId13" action="ppaction://hlinkfile"/>
          </p:cNvPr>
          <p:cNvSpPr txBox="1"/>
          <p:nvPr/>
        </p:nvSpPr>
        <p:spPr>
          <a:xfrm>
            <a:off x="3372485" y="3432175"/>
            <a:ext cx="795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bs2</a:t>
            </a:r>
            <a:endParaRPr lang="en-US" altLang="zh-CN"/>
          </a:p>
        </p:txBody>
      </p:sp>
      <p:sp>
        <p:nvSpPr>
          <p:cNvPr id="16" name="文本框 15">
            <a:hlinkClick r:id="rId14" action="ppaction://hlinkfile"/>
          </p:cNvPr>
          <p:cNvSpPr txBox="1"/>
          <p:nvPr/>
        </p:nvSpPr>
        <p:spPr>
          <a:xfrm>
            <a:off x="3420745" y="4160520"/>
            <a:ext cx="795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cl</a:t>
            </a:r>
            <a:endParaRPr lang="en-US" altLang="zh-CN"/>
          </a:p>
        </p:txBody>
      </p:sp>
      <p:sp>
        <p:nvSpPr>
          <p:cNvPr id="18" name="文本框 17">
            <a:hlinkClick r:id="rId15" action="ppaction://hlinkfile"/>
          </p:cNvPr>
          <p:cNvSpPr txBox="1"/>
          <p:nvPr/>
        </p:nvSpPr>
        <p:spPr>
          <a:xfrm>
            <a:off x="5093970" y="2761615"/>
            <a:ext cx="700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hy3</a:t>
            </a:r>
            <a:endParaRPr lang="en-US" altLang="zh-CN"/>
          </a:p>
        </p:txBody>
      </p:sp>
      <p:sp>
        <p:nvSpPr>
          <p:cNvPr id="19" name="文本框 18">
            <a:hlinkClick r:id="rId16" action="ppaction://hlinkfile"/>
          </p:cNvPr>
          <p:cNvSpPr txBox="1"/>
          <p:nvPr/>
        </p:nvSpPr>
        <p:spPr>
          <a:xfrm>
            <a:off x="5093970" y="2089785"/>
            <a:ext cx="700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hy2</a:t>
            </a:r>
            <a:endParaRPr lang="en-US" altLang="zh-CN"/>
          </a:p>
        </p:txBody>
      </p:sp>
      <p:sp>
        <p:nvSpPr>
          <p:cNvPr id="20" name="文本框 19">
            <a:hlinkClick r:id="rId17" action="ppaction://hlinkfile"/>
          </p:cNvPr>
          <p:cNvSpPr txBox="1"/>
          <p:nvPr/>
        </p:nvSpPr>
        <p:spPr>
          <a:xfrm>
            <a:off x="5093970" y="1417955"/>
            <a:ext cx="700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hy1</a:t>
            </a:r>
            <a:endParaRPr lang="en-US" altLang="zh-CN"/>
          </a:p>
        </p:txBody>
      </p:sp>
      <p:sp>
        <p:nvSpPr>
          <p:cNvPr id="17" name="文本框 16">
            <a:hlinkClick r:id="rId18" action="ppaction://hlinkfile"/>
          </p:cNvPr>
          <p:cNvSpPr txBox="1"/>
          <p:nvPr/>
        </p:nvSpPr>
        <p:spPr>
          <a:xfrm>
            <a:off x="5093970" y="3372485"/>
            <a:ext cx="795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sr</a:t>
            </a:r>
            <a:endParaRPr lang="en-US" altLang="zh-CN"/>
          </a:p>
        </p:txBody>
      </p:sp>
      <p:sp>
        <p:nvSpPr>
          <p:cNvPr id="21" name="文本框 20">
            <a:hlinkClick r:id="rId19" action="ppaction://hlinkfile"/>
          </p:cNvPr>
          <p:cNvSpPr txBox="1"/>
          <p:nvPr/>
        </p:nvSpPr>
        <p:spPr>
          <a:xfrm>
            <a:off x="5093970" y="3877945"/>
            <a:ext cx="795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sr1</a:t>
            </a:r>
            <a:endParaRPr lang="en-US" altLang="zh-CN"/>
          </a:p>
        </p:txBody>
      </p:sp>
      <p:sp>
        <p:nvSpPr>
          <p:cNvPr id="22" name="文本框 21">
            <a:hlinkClick r:id="rId20" action="ppaction://hlinkfile"/>
          </p:cNvPr>
          <p:cNvSpPr txBox="1"/>
          <p:nvPr/>
        </p:nvSpPr>
        <p:spPr>
          <a:xfrm>
            <a:off x="5093970" y="4454525"/>
            <a:ext cx="795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sr2</a:t>
            </a:r>
            <a:endParaRPr lang="en-US" altLang="zh-CN"/>
          </a:p>
        </p:txBody>
      </p:sp>
      <p:sp>
        <p:nvSpPr>
          <p:cNvPr id="23" name="文本框 22">
            <a:hlinkClick r:id="rId21" action="ppaction://hlinkfile"/>
          </p:cNvPr>
          <p:cNvSpPr txBox="1"/>
          <p:nvPr/>
        </p:nvSpPr>
        <p:spPr>
          <a:xfrm>
            <a:off x="5093970" y="5076825"/>
            <a:ext cx="795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sr3</a:t>
            </a:r>
            <a:endParaRPr lang="en-US" altLang="zh-CN"/>
          </a:p>
        </p:txBody>
      </p:sp>
      <p:sp>
        <p:nvSpPr>
          <p:cNvPr id="24" name="文本框 23">
            <a:hlinkClick r:id="rId22" action="ppaction://hlinkfile"/>
          </p:cNvPr>
          <p:cNvSpPr txBox="1"/>
          <p:nvPr/>
        </p:nvSpPr>
        <p:spPr>
          <a:xfrm>
            <a:off x="5093970" y="5804535"/>
            <a:ext cx="795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sr4</a:t>
            </a:r>
            <a:endParaRPr lang="en-US" altLang="zh-CN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GMxYmIzZGI0NmVkYTY2YjM2NGFiM2E2NjUxMTIzNjI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</Words>
  <Application>WPS 演示</Application>
  <PresentationFormat>宽屏</PresentationFormat>
  <Paragraphs>46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Arial</vt:lpstr>
      <vt:lpstr>宋体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^YD^</cp:lastModifiedBy>
  <cp:revision>8</cp:revision>
  <dcterms:created xsi:type="dcterms:W3CDTF">2023-08-09T12:44:00Z</dcterms:created>
  <dcterms:modified xsi:type="dcterms:W3CDTF">2024-03-04T13:07:57Z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2052-12.1.0.16388</vt:lpwstr>
  </property>
</Properties>
</file>

<file path=docProps/thumbnail.jpeg>
</file>